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65" r:id="rId14"/>
    <p:sldId id="266" r:id="rId15"/>
    <p:sldId id="275" r:id="rId16"/>
    <p:sldId id="267" r:id="rId17"/>
    <p:sldId id="281" r:id="rId18"/>
    <p:sldId id="268" r:id="rId19"/>
    <p:sldId id="283" r:id="rId20"/>
    <p:sldId id="284" r:id="rId21"/>
    <p:sldId id="285" r:id="rId22"/>
    <p:sldId id="269" r:id="rId23"/>
    <p:sldId id="282" r:id="rId24"/>
    <p:sldId id="278" r:id="rId25"/>
    <p:sldId id="270" r:id="rId26"/>
    <p:sldId id="271" r:id="rId27"/>
    <p:sldId id="272" r:id="rId28"/>
    <p:sldId id="273" r:id="rId29"/>
    <p:sldId id="276" r:id="rId30"/>
    <p:sldId id="277" r:id="rId31"/>
    <p:sldId id="274" r:id="rId32"/>
    <p:sldId id="286" r:id="rId33"/>
    <p:sldId id="288" r:id="rId34"/>
    <p:sldId id="287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59" y="2150393"/>
            <a:ext cx="10251564" cy="336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01"/>
          <a:stretch/>
        </p:blipFill>
        <p:spPr>
          <a:xfrm>
            <a:off x="4034887" y="1094943"/>
            <a:ext cx="4689663" cy="392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초반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5072561"/>
            <a:ext cx="7297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유저는 게임을 시작하게 되면 비행선에서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 안에서는 강화</a:t>
            </a:r>
            <a:r>
              <a:rPr lang="en-US" altLang="ko-KR" sz="1400" dirty="0"/>
              <a:t>, </a:t>
            </a:r>
            <a:r>
              <a:rPr lang="ko-KR" altLang="en-US" sz="1400" dirty="0"/>
              <a:t>합성</a:t>
            </a:r>
            <a:r>
              <a:rPr lang="en-US" altLang="ko-KR" sz="1400" dirty="0"/>
              <a:t>, </a:t>
            </a:r>
            <a:r>
              <a:rPr lang="ko-KR" altLang="en-US" sz="1400" dirty="0"/>
              <a:t>무기 </a:t>
            </a:r>
            <a:r>
              <a:rPr lang="ko-KR" altLang="en-US" sz="1400" dirty="0" err="1"/>
              <a:t>선택등을</a:t>
            </a:r>
            <a:r>
              <a:rPr lang="ko-KR" altLang="en-US" sz="1400" dirty="0"/>
              <a:t> 하고 게임을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비행선에서 내려가게 되면 플레이어가 마지막으로 플레이한 지역으로 떨어지게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2797F62-C3E8-90D2-9922-87CEF205C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6" r="-303" b="34607"/>
          <a:stretch/>
        </p:blipFill>
        <p:spPr>
          <a:xfrm>
            <a:off x="3327916" y="2063432"/>
            <a:ext cx="6920984" cy="2564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지역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4691561"/>
            <a:ext cx="72683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지역에 떨어지게 되면 보스를 부르기 위한 단서를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단서는 총 </a:t>
            </a:r>
            <a:r>
              <a:rPr lang="en-US" altLang="ko-KR" sz="1400" dirty="0"/>
              <a:t>4</a:t>
            </a:r>
            <a:r>
              <a:rPr lang="ko-KR" altLang="en-US" sz="1400" dirty="0"/>
              <a:t>개 이며</a:t>
            </a:r>
            <a:r>
              <a:rPr lang="en-US" altLang="ko-KR" sz="1400" dirty="0"/>
              <a:t>, 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일반몬스터</a:t>
            </a:r>
            <a:r>
              <a:rPr lang="ko-KR" altLang="en-US" sz="1400" dirty="0"/>
              <a:t> 드랍</a:t>
            </a:r>
            <a:r>
              <a:rPr lang="en-US" altLang="ko-KR" sz="1400" dirty="0"/>
              <a:t>, </a:t>
            </a:r>
            <a:r>
              <a:rPr lang="ko-KR" altLang="en-US" sz="1400" dirty="0"/>
              <a:t>퍼즐 해결</a:t>
            </a:r>
            <a:r>
              <a:rPr lang="en-US" altLang="ko-KR" sz="1400" dirty="0"/>
              <a:t>, </a:t>
            </a:r>
            <a:r>
              <a:rPr lang="ko-KR" altLang="en-US" sz="1400" dirty="0"/>
              <a:t>상자를 통해 획득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모은 단서들은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저장이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단서들의 위치는 </a:t>
            </a:r>
            <a:r>
              <a:rPr lang="ko-KR" altLang="en-US" sz="1400" dirty="0" err="1"/>
              <a:t>단서함에</a:t>
            </a:r>
            <a:r>
              <a:rPr lang="ko-KR" altLang="en-US" sz="1400" dirty="0"/>
              <a:t> 비어 있는 단서를 누르게 되면 대략적인 위치를 알려준다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</a:t>
            </a:r>
            <a:r>
              <a:rPr lang="ko-KR" altLang="en-US" sz="1400" dirty="0"/>
              <a:t>개의 단서를 모두 </a:t>
            </a:r>
            <a:r>
              <a:rPr lang="ko-KR" altLang="en-US" sz="1400" dirty="0" err="1"/>
              <a:t>모으게되면</a:t>
            </a:r>
            <a:r>
              <a:rPr lang="ko-KR" altLang="en-US" sz="1400" dirty="0"/>
              <a:t> 보스를 소환 할 수 있는 장소로 안내를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단서들을 가지고 보스를 불러오는 퍼즐을 해결 한 다음 전투에 들어간다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전투에서 패배하면 비행선으로 돌아가고 승리하면 다른 지역으로 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17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방어력과 </a:t>
            </a:r>
            <a:r>
              <a:rPr lang="ko-KR" altLang="en-US" sz="1600" dirty="0" err="1"/>
              <a:t>스테미나</a:t>
            </a:r>
            <a:r>
              <a:rPr lang="ko-KR" altLang="en-US" sz="1600" dirty="0"/>
              <a:t> 체력은 장신구를 통하여 올릴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레벨업을 </a:t>
            </a:r>
            <a:r>
              <a:rPr lang="ko-KR" altLang="en-US" sz="1600" dirty="0" err="1"/>
              <a:t>하게되면</a:t>
            </a:r>
            <a:r>
              <a:rPr lang="ko-KR" altLang="en-US" sz="1600" dirty="0"/>
              <a:t> 체력과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마나가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씩 증가한다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</a:t>
            </a:r>
            <a:r>
              <a:rPr lang="en-US" altLang="ko-KR" sz="5400" b="1">
                <a:solidFill>
                  <a:schemeClr val="tx1"/>
                </a:solidFill>
              </a:rPr>
              <a:t>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 err="1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단서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단서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</a:t>
            </a:r>
            <a:r>
              <a:rPr lang="ko-KR" altLang="en-US" sz="1600" dirty="0"/>
              <a:t>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이름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아티펙트</a:t>
            </a:r>
            <a:r>
              <a:rPr lang="ko-KR" altLang="en-US" sz="1200" dirty="0"/>
              <a:t>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</a:t>
            </a:r>
            <a:r>
              <a:rPr lang="ko-KR" altLang="en-US" sz="1600" dirty="0" err="1"/>
              <a:t>아티펙트</a:t>
            </a:r>
            <a:r>
              <a:rPr lang="ko-KR" altLang="en-US" sz="1600" dirty="0"/>
              <a:t>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52651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단서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아티펙트</a:t>
            </a:r>
            <a:endParaRPr lang="ko-KR" altLang="en-US" sz="3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아티펙트</a:t>
            </a:r>
            <a:r>
              <a:rPr lang="ko-KR" altLang="en-US" sz="2400" b="1" dirty="0"/>
              <a:t>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아티펙트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아티펙트</a:t>
            </a:r>
            <a:r>
              <a:rPr lang="ko-KR" altLang="en-US" sz="1200" dirty="0">
                <a:solidFill>
                  <a:schemeClr val="tx1"/>
                </a:solidFill>
              </a:rPr>
              <a:t>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단서는 수집형 요소이다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단서를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획득한 단서들은 </a:t>
            </a:r>
            <a:r>
              <a:rPr lang="ko-KR" altLang="en-US" sz="1600" dirty="0" err="1"/>
              <a:t>단서함에</a:t>
            </a:r>
            <a:r>
              <a:rPr lang="ko-KR" altLang="en-US" sz="1600" dirty="0"/>
              <a:t> 저장이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획득하지 못한 단서들은 </a:t>
            </a:r>
            <a:r>
              <a:rPr lang="ko-KR" altLang="en-US" sz="1600" dirty="0" err="1"/>
              <a:t>단서함에서</a:t>
            </a:r>
            <a:r>
              <a:rPr lang="ko-KR" altLang="en-US" sz="1600" dirty="0"/>
              <a:t> 선택을 하여 위치로 안내 받을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모두 획득하게 되면 보스를 소환하는 장소로 안내를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단서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퀘스트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3246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특정</a:t>
              </a:r>
              <a:r>
                <a:rPr lang="en-US" altLang="ko-KR" sz="1200" dirty="0"/>
                <a:t>NPC</a:t>
              </a:r>
              <a:r>
                <a:rPr lang="ko-KR" altLang="en-US" sz="1200" dirty="0"/>
                <a:t>를 통해 받기 가능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퀘스트를 클리어하면 획득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 err="1"/>
                <a:t>단서함에서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추적시</a:t>
              </a:r>
              <a:br>
                <a:rPr lang="en-US" altLang="ko-KR" sz="1200" dirty="0"/>
              </a:br>
              <a:r>
                <a:rPr lang="ko-KR" altLang="en-US" sz="1200" dirty="0"/>
                <a:t> </a:t>
              </a:r>
              <a:r>
                <a:rPr lang="en-US" altLang="ko-KR" sz="1200" dirty="0" err="1"/>
                <a:t>npc</a:t>
              </a:r>
              <a:r>
                <a:rPr lang="ko-KR" altLang="en-US" sz="1200" dirty="0"/>
                <a:t>위치 표시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상자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err="1"/>
              <a:t>맵에</a:t>
            </a:r>
            <a:r>
              <a:rPr lang="ko-KR" altLang="en-US" sz="1200" dirty="0"/>
              <a:t> 숨겨져 있는 상자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상자와 상호작용 하여 회득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상자가 존재함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추적 시 </a:t>
            </a:r>
            <a:br>
              <a:rPr lang="en-US" altLang="ko-KR" sz="1200" dirty="0"/>
            </a:br>
            <a:r>
              <a:rPr lang="ko-KR" altLang="en-US" sz="1200" dirty="0"/>
              <a:t>있을 법한 상자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가짜 상자에서는 재화 획득</a:t>
            </a: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일반 몬스터 드랍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274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몬스터를 처치하여 획득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확률적으로 드랍</a:t>
            </a:r>
            <a:r>
              <a:rPr lang="en-US" altLang="ko-KR" sz="1200" dirty="0"/>
              <a:t>(40%)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err="1"/>
              <a:t>단서함에서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추적시</a:t>
            </a:r>
            <a:br>
              <a:rPr lang="en-US" altLang="ko-KR" sz="1200" dirty="0"/>
            </a:br>
            <a:r>
              <a:rPr lang="ko-KR" altLang="en-US" sz="1200" dirty="0"/>
              <a:t>획득가능한 몬스터를 표시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accent1"/>
                  </a:solidFill>
                </a:rPr>
                <a:t>퍼즐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>
                  <a:solidFill>
                    <a:schemeClr val="accent1"/>
                  </a:solidFill>
                </a:rPr>
                <a:t>고민중인 요소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단서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단서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단서함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단서들과 모이지 않은 단서들을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단서들만 보이며 다른 지역으로 옮기게 되면 해당 단서는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단서를 다 모으지 못한채로 지역을 이동해도 그전에 모아둔 단서들은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단서 설명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덩굴 모양의 몬스터를 처치하여 획득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퀘스트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돌아다니면서 사진기가 있는 곳에서 사진을 찍고 도장아이템 얻어오는 방식</a:t>
            </a:r>
            <a:r>
              <a:rPr lang="en-US" altLang="ko-KR" sz="1600" dirty="0"/>
              <a:t>(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맵에</a:t>
            </a:r>
            <a:r>
              <a:rPr lang="ko-KR" altLang="en-US" sz="1600" dirty="0"/>
              <a:t> 널브러져 있는 </a:t>
            </a:r>
            <a:r>
              <a:rPr lang="ko-KR" altLang="en-US" sz="1600" dirty="0" err="1"/>
              <a:t>상자중</a:t>
            </a:r>
            <a:r>
              <a:rPr lang="ko-KR" altLang="en-US" sz="1600" dirty="0"/>
              <a:t> 한가지가 단서를 줌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퍼즐을 풀어 상자를 획득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F1E0F-15B2-0E6E-5A52-A779785B4421}"/>
              </a:ext>
            </a:extLst>
          </p:cNvPr>
          <p:cNvSpPr/>
          <p:nvPr/>
        </p:nvSpPr>
        <p:spPr>
          <a:xfrm>
            <a:off x="1788019" y="2943738"/>
            <a:ext cx="9813955" cy="3205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CA3-4BEC-BB6B-CDC9-4DFD8A5A7B88}"/>
              </a:ext>
            </a:extLst>
          </p:cNvPr>
          <p:cNvSpPr txBox="1"/>
          <p:nvPr/>
        </p:nvSpPr>
        <p:spPr>
          <a:xfrm>
            <a:off x="1856529" y="30248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퍼즐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0151A-7F5E-D0F5-FECF-32D83F17FCFA}"/>
              </a:ext>
            </a:extLst>
          </p:cNvPr>
          <p:cNvSpPr txBox="1"/>
          <p:nvPr/>
        </p:nvSpPr>
        <p:spPr>
          <a:xfrm>
            <a:off x="1788019" y="3361847"/>
            <a:ext cx="101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식물을 순서에 맞춰서 잘라야 단서가 들어있는 상자로 가는 길이 생성된다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순서에 대한 단서는 옆에 있는 쪽지를 보고 순서에 대한 힌트를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단서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946481-C4B5-25BF-2400-1143A1FA10B6}"/>
              </a:ext>
            </a:extLst>
          </p:cNvPr>
          <p:cNvGrpSpPr/>
          <p:nvPr/>
        </p:nvGrpSpPr>
        <p:grpSpPr>
          <a:xfrm>
            <a:off x="1909745" y="2521005"/>
            <a:ext cx="2284600" cy="2619749"/>
            <a:chOff x="2124168" y="2824899"/>
            <a:chExt cx="2284600" cy="2619749"/>
          </a:xfrm>
        </p:grpSpPr>
        <p:pic>
          <p:nvPicPr>
            <p:cNvPr id="12" name="그래픽 11" descr="도시 단색으로 채워진">
              <a:extLst>
                <a:ext uri="{FF2B5EF4-FFF2-40B4-BE49-F238E27FC236}">
                  <a16:creationId xmlns:a16="http://schemas.microsoft.com/office/drawing/2014/main" id="{4C3DDF65-D9C0-C68C-E785-E01D6845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0488" y="2824899"/>
              <a:ext cx="2011960" cy="20119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363D3E-6ABC-76BB-8E96-859F631F299B}"/>
                </a:ext>
              </a:extLst>
            </p:cNvPr>
            <p:cNvSpPr txBox="1"/>
            <p:nvPr/>
          </p:nvSpPr>
          <p:spPr>
            <a:xfrm>
              <a:off x="2124168" y="5136871"/>
              <a:ext cx="2284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도시마다 이상현상이 발생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273BC-57FC-9A76-8CC5-E7DC2F5B38A3}"/>
              </a:ext>
            </a:extLst>
          </p:cNvPr>
          <p:cNvGrpSpPr/>
          <p:nvPr/>
        </p:nvGrpSpPr>
        <p:grpSpPr>
          <a:xfrm>
            <a:off x="4905097" y="2521005"/>
            <a:ext cx="2589170" cy="2619748"/>
            <a:chOff x="5615032" y="2824899"/>
            <a:chExt cx="2589170" cy="2619748"/>
          </a:xfrm>
        </p:grpSpPr>
        <p:pic>
          <p:nvPicPr>
            <p:cNvPr id="15" name="그래픽 14" descr="돋보기 단색으로 채워진">
              <a:extLst>
                <a:ext uri="{FF2B5EF4-FFF2-40B4-BE49-F238E27FC236}">
                  <a16:creationId xmlns:a16="http://schemas.microsoft.com/office/drawing/2014/main" id="{AC10D591-926D-1673-0200-4858283E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1915" y="2824899"/>
              <a:ext cx="2011960" cy="20119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35AB5B-C8CF-3283-AF84-32EFBC1621A1}"/>
                </a:ext>
              </a:extLst>
            </p:cNvPr>
            <p:cNvSpPr txBox="1"/>
            <p:nvPr/>
          </p:nvSpPr>
          <p:spPr>
            <a:xfrm>
              <a:off x="5615032" y="5136870"/>
              <a:ext cx="2589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원인을 찾기 위한 단서를 탐색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DCE8EB-B5BF-2959-94E8-DB2C0A3B21DA}"/>
              </a:ext>
            </a:extLst>
          </p:cNvPr>
          <p:cNvGrpSpPr/>
          <p:nvPr/>
        </p:nvGrpSpPr>
        <p:grpSpPr>
          <a:xfrm>
            <a:off x="8501576" y="2503659"/>
            <a:ext cx="3179075" cy="2654441"/>
            <a:chOff x="8715999" y="2790206"/>
            <a:chExt cx="3179075" cy="26544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FED1C61-49B5-31C6-5D41-CED50A286D92}"/>
                </a:ext>
              </a:extLst>
            </p:cNvPr>
            <p:cNvGrpSpPr/>
            <p:nvPr/>
          </p:nvGrpSpPr>
          <p:grpSpPr>
            <a:xfrm>
              <a:off x="9299557" y="2790206"/>
              <a:ext cx="2011959" cy="2081346"/>
              <a:chOff x="9001881" y="2533299"/>
              <a:chExt cx="2011959" cy="2081346"/>
            </a:xfrm>
          </p:grpSpPr>
          <p:pic>
            <p:nvPicPr>
              <p:cNvPr id="18" name="그래픽 17" descr="벌 단색으로 채워진">
                <a:extLst>
                  <a:ext uri="{FF2B5EF4-FFF2-40B4-BE49-F238E27FC236}">
                    <a16:creationId xmlns:a16="http://schemas.microsoft.com/office/drawing/2014/main" id="{9E883972-60AB-9FF6-3376-368B8F002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001881" y="2602686"/>
                <a:ext cx="2011959" cy="2011959"/>
              </a:xfrm>
              <a:prstGeom prst="rect">
                <a:avLst/>
              </a:prstGeom>
            </p:spPr>
          </p:pic>
          <p:pic>
            <p:nvPicPr>
              <p:cNvPr id="20" name="그래픽 19" descr="닫기 단색으로 채워진">
                <a:extLst>
                  <a:ext uri="{FF2B5EF4-FFF2-40B4-BE49-F238E27FC236}">
                    <a16:creationId xmlns:a16="http://schemas.microsoft.com/office/drawing/2014/main" id="{D705ABBE-F6E8-844A-096E-8204F74FC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1881" y="2533299"/>
                <a:ext cx="2011959" cy="2011959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AAAD13-877F-27E7-29ED-45B021B23BC2}"/>
                </a:ext>
              </a:extLst>
            </p:cNvPr>
            <p:cNvSpPr txBox="1"/>
            <p:nvPr/>
          </p:nvSpPr>
          <p:spPr>
            <a:xfrm>
              <a:off x="8715999" y="5136870"/>
              <a:ext cx="3179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해당 원인을 제거하여 이상현상 해결</a:t>
              </a:r>
            </a:p>
          </p:txBody>
        </p:sp>
      </p:grp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8254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02075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아티펙트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692866" cy="4684196"/>
            <a:chOff x="9057548" y="1308681"/>
            <a:chExt cx="2692866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692866" cy="4684196"/>
              <a:chOff x="1788019" y="1308681"/>
              <a:chExt cx="2692866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단서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3565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보스를 소환하기 위한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지역마다 있는 수집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습득 방법이 다양함</a:t>
                </a: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997839"/>
            <a:ext cx="557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1867</Words>
  <Application>Microsoft Office PowerPoint</Application>
  <PresentationFormat>와이드스크린</PresentationFormat>
  <Paragraphs>616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37</cp:revision>
  <dcterms:created xsi:type="dcterms:W3CDTF">2022-08-24T09:50:16Z</dcterms:created>
  <dcterms:modified xsi:type="dcterms:W3CDTF">2022-09-14T18:18:12Z</dcterms:modified>
</cp:coreProperties>
</file>